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6" r:id="rId7"/>
    <p:sldId id="261" r:id="rId8"/>
    <p:sldId id="265" r:id="rId9"/>
    <p:sldId id="264" r:id="rId10"/>
    <p:sldId id="262" r:id="rId11"/>
    <p:sldId id="26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8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4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1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7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4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2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34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6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3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10D05-6CF9-4AD7-8282-0F0DDC2D4489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05301-6DA7-4436-BA65-1351EA753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6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Kevin Mathews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45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Jamaica 2003 – Gay or </a:t>
            </a:r>
            <a:r>
              <a:rPr lang="en-US" dirty="0" err="1" smtClean="0"/>
              <a:t>Naw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53" y="1690688"/>
            <a:ext cx="293016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954" y="722900"/>
            <a:ext cx="3157411" cy="5726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555" y="2134595"/>
            <a:ext cx="4825464" cy="34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21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4937" y="597780"/>
            <a:ext cx="4839477" cy="55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55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793" y="506121"/>
            <a:ext cx="7368618" cy="55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97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4305" y="336675"/>
            <a:ext cx="4981074" cy="58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414" y="1825625"/>
            <a:ext cx="54391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63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232" y="-252872"/>
            <a:ext cx="5923514" cy="74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3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8507"/>
          </a:xfrm>
        </p:spPr>
        <p:txBody>
          <a:bodyPr/>
          <a:lstStyle/>
          <a:p>
            <a:pPr algn="ctr"/>
            <a:r>
              <a:rPr lang="en-US" dirty="0" smtClean="0"/>
              <a:t>WHAT ARE THOSE!!!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40243" y="-6623800"/>
            <a:ext cx="11530230" cy="139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2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BOOOOOOY YOU LOOK LIKE MF SOKKA! From the water bending tribe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4837" y="1849688"/>
            <a:ext cx="3263503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47" y="2003509"/>
            <a:ext cx="3207637" cy="3763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188" y="2005513"/>
            <a:ext cx="3242342" cy="37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01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990" y="1479885"/>
            <a:ext cx="5289884" cy="2725404"/>
          </a:xfrm>
        </p:spPr>
        <p:txBody>
          <a:bodyPr/>
          <a:lstStyle/>
          <a:p>
            <a:pPr algn="ctr"/>
            <a:r>
              <a:rPr lang="en-US" b="1" dirty="0"/>
              <a:t>Antigua 2001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Gay or </a:t>
            </a:r>
            <a:r>
              <a:rPr lang="en-US" dirty="0" err="1" smtClean="0"/>
              <a:t>naw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065" y="746225"/>
            <a:ext cx="3619344" cy="58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9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0668" y="338203"/>
            <a:ext cx="4168159" cy="634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9" y="338203"/>
            <a:ext cx="3877518" cy="61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9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838" y="1266999"/>
            <a:ext cx="6669066" cy="3480365"/>
          </a:xfrm>
        </p:spPr>
        <p:txBody>
          <a:bodyPr/>
          <a:lstStyle/>
          <a:p>
            <a:pPr algn="r"/>
            <a:r>
              <a:rPr lang="en-US" dirty="0" smtClean="0"/>
              <a:t>Jamaica 2002 – Gay or </a:t>
            </a:r>
            <a:r>
              <a:rPr lang="en-US" dirty="0" err="1" smtClean="0"/>
              <a:t>Naw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295" y="365125"/>
            <a:ext cx="2974779" cy="584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19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32</Words>
  <Application>Microsoft Office PowerPoint</Application>
  <PresentationFormat>Widescreen</PresentationFormat>
  <Paragraphs>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Kevin Mathews</vt:lpstr>
      <vt:lpstr>PowerPoint Presentation</vt:lpstr>
      <vt:lpstr>PowerPoint Presentation</vt:lpstr>
      <vt:lpstr>PowerPoint Presentation</vt:lpstr>
      <vt:lpstr>WHAT ARE THOSE!!!</vt:lpstr>
      <vt:lpstr>BOOOOOOY YOU LOOK LIKE MF SOKKA! From the water bending tribe</vt:lpstr>
      <vt:lpstr>Antigua 2001 Gay or naw</vt:lpstr>
      <vt:lpstr>PowerPoint Presentation</vt:lpstr>
      <vt:lpstr>Jamaica 2002 – Gay or Naw</vt:lpstr>
      <vt:lpstr>Jamaica 2003 – Gay or Naw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Kevin Mathews</dc:title>
  <dc:creator>Microsoft account</dc:creator>
  <cp:lastModifiedBy>Microsoft account</cp:lastModifiedBy>
  <cp:revision>3</cp:revision>
  <dcterms:created xsi:type="dcterms:W3CDTF">2015-12-16T20:28:08Z</dcterms:created>
  <dcterms:modified xsi:type="dcterms:W3CDTF">2015-12-16T22:33:53Z</dcterms:modified>
</cp:coreProperties>
</file>